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1" r:id="rId3"/>
    <p:sldId id="320" r:id="rId4"/>
    <p:sldId id="31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03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13-12-2019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Natuurlijke personen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Eenmanszaak, vof, cv, maatschap</a:t>
            </a:r>
          </a:p>
          <a:p>
            <a:endParaRPr lang="nl-NL" dirty="0" smtClean="0"/>
          </a:p>
          <a:p>
            <a:r>
              <a:rPr lang="nl-NL" dirty="0" smtClean="0"/>
              <a:t>Persoonlijk aansprakelijk</a:t>
            </a:r>
          </a:p>
          <a:p>
            <a:r>
              <a:rPr lang="nl-NL" dirty="0" smtClean="0"/>
              <a:t>Inkomstenbelasting</a:t>
            </a:r>
          </a:p>
          <a:p>
            <a:r>
              <a:rPr lang="nl-NL" dirty="0" smtClean="0"/>
              <a:t>Eigenaren hebben de leiding.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123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Rechtspersoonlijkheden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B.V, N.V, Coöperatie</a:t>
            </a:r>
          </a:p>
          <a:p>
            <a:endParaRPr lang="nl-NL" dirty="0"/>
          </a:p>
          <a:p>
            <a:r>
              <a:rPr lang="nl-NL" dirty="0" smtClean="0"/>
              <a:t>Maximaal inleg kwijt</a:t>
            </a:r>
          </a:p>
          <a:p>
            <a:r>
              <a:rPr lang="nl-NL" dirty="0" smtClean="0"/>
              <a:t>Vennootschapsbelasting</a:t>
            </a:r>
          </a:p>
          <a:p>
            <a:r>
              <a:rPr lang="nl-NL" dirty="0" smtClean="0"/>
              <a:t>Aandeelhouders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243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7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Volgende week dinsdag:</a:t>
            </a:r>
          </a:p>
          <a:p>
            <a:pPr>
              <a:buFontTx/>
              <a:buChar char="-"/>
            </a:pPr>
            <a:r>
              <a:rPr lang="nl-NL" dirty="0" smtClean="0"/>
              <a:t>Resultaten</a:t>
            </a:r>
          </a:p>
          <a:p>
            <a:pPr>
              <a:buFontTx/>
              <a:buChar char="-"/>
            </a:pPr>
            <a:r>
              <a:rPr lang="nl-NL" dirty="0" smtClean="0"/>
              <a:t>Tips uit de verslagen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Verder met het 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432837"/>
            <a:ext cx="3816424" cy="570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verslagen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nl-NL" dirty="0" smtClean="0"/>
              <a:t>Ondersteun je idee met bronnen waarom het zo’n goed idee is.</a:t>
            </a:r>
          </a:p>
          <a:p>
            <a:pPr>
              <a:buFontTx/>
              <a:buChar char="-"/>
            </a:pPr>
            <a:r>
              <a:rPr lang="nl-NL" dirty="0" smtClean="0"/>
              <a:t>Koppel je eigen ervaring met wat je gaat doen op het bedrijf.</a:t>
            </a:r>
          </a:p>
          <a:p>
            <a:pPr>
              <a:buFontTx/>
              <a:buChar char="-"/>
            </a:pPr>
            <a:r>
              <a:rPr lang="nl-NL" dirty="0" smtClean="0"/>
              <a:t>Visie: waarom wordt de wereld beter van jullie?</a:t>
            </a:r>
          </a:p>
          <a:p>
            <a:pPr>
              <a:buFontTx/>
              <a:buChar char="-"/>
            </a:pPr>
            <a:r>
              <a:rPr lang="nl-NL" dirty="0" smtClean="0"/>
              <a:t>Doelen: realistisch en controleerbaar.</a:t>
            </a:r>
          </a:p>
          <a:p>
            <a:pPr>
              <a:buFontTx/>
              <a:buChar char="-"/>
            </a:pPr>
            <a:r>
              <a:rPr lang="nl-NL" dirty="0" smtClean="0"/>
              <a:t>Doelgroep: zo precies mogelijk! Hoeveel klanten, waar zitten ze, hoeveel werk? Datzelfde geldt voor subdoelgroepen.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69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verslagen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Marketingmix</a:t>
            </a:r>
          </a:p>
          <a:p>
            <a:pPr lvl="1"/>
            <a:r>
              <a:rPr lang="nl-NL" dirty="0" smtClean="0"/>
              <a:t>Product: wat ga je doen en wat heb je nodig. Merken, types, leverancier, prijs.</a:t>
            </a:r>
          </a:p>
          <a:p>
            <a:pPr lvl="1"/>
            <a:r>
              <a:rPr lang="nl-NL" dirty="0" smtClean="0"/>
              <a:t>Prijs: kostprijsberekening. Prijs voor de klanten van alle diensten.</a:t>
            </a:r>
          </a:p>
          <a:p>
            <a:pPr lvl="1"/>
            <a:r>
              <a:rPr lang="nl-NL" dirty="0" smtClean="0"/>
              <a:t>Personeel: hoeveel werk is er? Wanneer </a:t>
            </a:r>
            <a:r>
              <a:rPr lang="nl-NL" dirty="0"/>
              <a:t> </a:t>
            </a:r>
            <a:endParaRPr lang="nl-NL" dirty="0" smtClean="0"/>
          </a:p>
          <a:p>
            <a:r>
              <a:rPr lang="nl-NL" dirty="0" smtClean="0"/>
              <a:t>Concurrentie</a:t>
            </a:r>
            <a:endParaRPr lang="nl-NL" dirty="0"/>
          </a:p>
          <a:p>
            <a:pPr lvl="1"/>
            <a:r>
              <a:rPr lang="nl-NL" dirty="0"/>
              <a:t>Laat zien waar ze zitten</a:t>
            </a:r>
          </a:p>
          <a:p>
            <a:pPr lvl="1"/>
            <a:r>
              <a:rPr lang="nl-NL" dirty="0"/>
              <a:t>Geef per concurrent sterke en zwakke punten ten opzichte van jullie bedrijf aan.</a:t>
            </a:r>
            <a:r>
              <a:rPr lang="nl-NL" dirty="0" smtClean="0"/>
              <a:t>is het druk?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3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3: de organisatie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Ondernemingsvorm</a:t>
            </a:r>
          </a:p>
          <a:p>
            <a:pPr lvl="1"/>
            <a:r>
              <a:rPr lang="nl-NL" dirty="0" smtClean="0"/>
              <a:t>Welke zijn er?</a:t>
            </a:r>
          </a:p>
          <a:p>
            <a:pPr lvl="1"/>
            <a:r>
              <a:rPr lang="nl-NL" dirty="0" smtClean="0"/>
              <a:t>Wat zijn de verschillen?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13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1"/>
            <a:ext cx="8856984" cy="661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Ondernemingsvormen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Verschillen</a:t>
            </a:r>
          </a:p>
          <a:p>
            <a:pPr>
              <a:buFontTx/>
              <a:buChar char="-"/>
            </a:pPr>
            <a:r>
              <a:rPr lang="nl-NL" dirty="0" smtClean="0"/>
              <a:t>Rechtspersoonlijkheid</a:t>
            </a:r>
          </a:p>
          <a:p>
            <a:pPr>
              <a:buFontTx/>
              <a:buChar char="-"/>
            </a:pPr>
            <a:r>
              <a:rPr lang="nl-NL" dirty="0" smtClean="0"/>
              <a:t>Aantal eigenaren</a:t>
            </a:r>
          </a:p>
          <a:p>
            <a:pPr>
              <a:buFontTx/>
              <a:buChar char="-"/>
            </a:pPr>
            <a:r>
              <a:rPr lang="nl-NL" dirty="0" smtClean="0"/>
              <a:t>Wie heeft de leiding</a:t>
            </a:r>
          </a:p>
          <a:p>
            <a:pPr>
              <a:buFontTx/>
              <a:buChar char="-"/>
            </a:pPr>
            <a:r>
              <a:rPr lang="nl-NL" dirty="0" smtClean="0"/>
              <a:t>Welke belasting wordt er betaald?</a:t>
            </a:r>
          </a:p>
          <a:p>
            <a:pPr>
              <a:buFontTx/>
              <a:buChar char="-"/>
            </a:pPr>
            <a:r>
              <a:rPr lang="nl-NL" dirty="0" smtClean="0"/>
              <a:t>Hoe zit het met aansprakelijkheid?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46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zijn er? 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Welke gaan we uitlichten?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75834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223</Words>
  <Application>Microsoft Office PowerPoint</Application>
  <PresentationFormat>Diavoorstelling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Welkom!</vt:lpstr>
      <vt:lpstr>PowerPoint-presentatie</vt:lpstr>
      <vt:lpstr>Tips uit de verslagen</vt:lpstr>
      <vt:lpstr>Tips uit de verslagen</vt:lpstr>
      <vt:lpstr>Hoofdstuk 3: de organisatie</vt:lpstr>
      <vt:lpstr>PowerPoint-presentatie</vt:lpstr>
      <vt:lpstr>Ondernemingsvormen</vt:lpstr>
      <vt:lpstr>Welke zijn er?  Welke gaan we uitlichten?</vt:lpstr>
      <vt:lpstr>Natuurlijke personen</vt:lpstr>
      <vt:lpstr>Rechtspersoonlijkheden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42</cp:revision>
  <dcterms:created xsi:type="dcterms:W3CDTF">2013-11-15T15:05:42Z</dcterms:created>
  <dcterms:modified xsi:type="dcterms:W3CDTF">2019-12-13T11:58:10Z</dcterms:modified>
</cp:coreProperties>
</file>